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483E-3FD6-47FE-BA27-B550040D229A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D10B-A228-49C6-834A-F5B93FBC37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84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BD10B-A228-49C6-834A-F5B93FBC37E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39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10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33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489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4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2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45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9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24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056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37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9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F91E-4B1C-421B-9C52-837A6F0688E0}" type="datetimeFigureOut">
              <a:rPr lang="sl-SI" smtClean="0"/>
              <a:t>22.3.2015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A5A5-091A-4941-A929-916A0BAB9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0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2403698"/>
          </a:xfrm>
        </p:spPr>
        <p:txBody>
          <a:bodyPr>
            <a:noAutofit/>
          </a:bodyPr>
          <a:lstStyle/>
          <a:p>
            <a:r>
              <a:rPr lang="sl-SI" sz="9600" dirty="0" smtClean="0">
                <a:solidFill>
                  <a:srgbClr val="0070C0"/>
                </a:solidFill>
                <a:latin typeface="Algerian" pitchFamily="82" charset="0"/>
              </a:rPr>
              <a:t>JE VEUX </a:t>
            </a:r>
            <a:endParaRPr lang="sl-SI" sz="9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7200" dirty="0" err="1" smtClean="0">
                <a:solidFill>
                  <a:srgbClr val="00B0F0"/>
                </a:solidFill>
              </a:rPr>
              <a:t>Zaz</a:t>
            </a:r>
            <a:r>
              <a:rPr lang="sl-SI" sz="7200" dirty="0" smtClean="0">
                <a:solidFill>
                  <a:srgbClr val="00B0F0"/>
                </a:solidFill>
              </a:rPr>
              <a:t> </a:t>
            </a:r>
            <a:endParaRPr lang="sl-SI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76"/>
            <a:ext cx="9144000" cy="68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0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RSpU281G-mA/TyxM0FfXiXI/AAAAAAAABDs/UFbKlv6Vfl8/s1600/jeterarg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7499"/>
            <a:ext cx="5905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-cache-ak0.pinimg.com/736x/bc/ab/94/bcab9482d16829db42375a9161823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34861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paperblog.fr/i/571/5713310/saviez-expression-largent-na-dodeur-L-pR9rwj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-11933"/>
            <a:ext cx="3059832" cy="20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cache-ak0.pinimg.com/736x/22/28/b2/2228b22e4ae84733f5882d1e3d1fd9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771143"/>
            <a:ext cx="6840760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ntadys.files.wordpress.com/2013/06/dc3a9penser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Diaprojekcija na zaslonu (4:3)</PresentationFormat>
  <Paragraphs>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JE VEUX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VEUX </dc:title>
  <dc:creator>uporabnik</dc:creator>
  <cp:lastModifiedBy>Profesor</cp:lastModifiedBy>
  <cp:revision>4</cp:revision>
  <dcterms:created xsi:type="dcterms:W3CDTF">2012-11-29T07:23:12Z</dcterms:created>
  <dcterms:modified xsi:type="dcterms:W3CDTF">2015-03-22T22:29:06Z</dcterms:modified>
</cp:coreProperties>
</file>